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32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F68CF8A-3CE2-4770-BC85-645BFB7A1532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B6A39C3-1D98-4D54-A678-633E990D0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18AD5F-9271-4700-9665-5EA742FC5A7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F9B2BA-40AA-4536-B6AB-19346EC8AC6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F6AC97-FE2B-43F1-A797-84D7E227B49C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A9311D-6CEC-430E-B045-793FA82773C2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40D16C-EAE7-4E1E-BB8E-292C9B0CF35E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3EDB43-AF3D-4FD7-BEC0-888D3AFEF838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09DD69-AF5D-44F7-9164-B67C6734DBB9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982CC4-43B4-4148-A05F-EED422E7D9E5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751C48-AC99-494D-9FB4-0340461AA6D0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CB1B5-9892-4E40-A47B-C6FAFE00C971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869D6B-E30C-4D8F-BDFF-D0D79568E988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0BB064-E41C-43DB-B9FC-FFFECBEB080F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CD6B01-743D-4BE5-955E-D0C3C4DDAA2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37F3B8-9251-42FA-BC85-920844A1348A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2D8B42-F60A-4210-958B-639770BEE3E9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EE5CD-93EF-423F-8FFF-7C6269B3F752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0D0A6-FBC0-4D4D-B288-64047FCF6E0B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46BF0-DDD5-4E32-BAB8-F7758137A3BB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4C087-94F6-4FBC-845A-C3456ECB101D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0743C-EE40-48B2-B571-9EB0DD82190B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C8BBE-6A4A-4337-8774-148E588009F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4620F-7506-4975-8AD9-D5FC5E8B4ADF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900F9-497B-43E1-A54C-121AF1B8F104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37A4D-6DB6-4D49-923D-7CBCFCC0D8E7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22DB5-9185-415B-94B5-6A0FBB99454B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4EB3C-4B64-4308-91C6-806C7330EC31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61C65ED-2CA9-49C6-B05F-6677EECC2ABC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Mis documentos\Sin título-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Mis documentos\Sin título-1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Mis documentos\Sin título-1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Mis documentos\Sin título-1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Mis documentos\Sin título-1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Mis documentos\Sin título-1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Mis documentos\Sin título-1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Mis documentos\Sin título-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Mis documentos\Sin título-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Mis documentos\Sin título-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Mis documentos\Sin título-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Mis documentos\Sin título-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Mis documentos\Sin título-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Mis documentos\Sin título-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Mis documentos\Sin título-9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</Words>
  <Application>Microsoft Office PowerPoint</Application>
  <PresentationFormat>On-screen Show (4:3)</PresentationFormat>
  <Paragraphs>15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Ediciones SM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Grupo Editorial</dc:creator>
  <cp:lastModifiedBy>Windows User</cp:lastModifiedBy>
  <cp:revision>1</cp:revision>
  <dcterms:created xsi:type="dcterms:W3CDTF">2001-11-23T16:04:39Z</dcterms:created>
  <dcterms:modified xsi:type="dcterms:W3CDTF">2012-09-18T19:20:38Z</dcterms:modified>
</cp:coreProperties>
</file>