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DD3399-F083-4D45-8433-FAF342EED98C}" type="datetimeFigureOut">
              <a:rPr lang="es-AR" smtClean="0"/>
              <a:pPr/>
              <a:t>13/01/2014</a:t>
            </a:fld>
            <a:endParaRPr lang="es-A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B25D7C-7949-46FE-BB52-006CE03FAA19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Los romances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romances	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Romance – una composición poética, predominante narrativa, escrita en un estilo directo, vigoroso y sencillo.</a:t>
            </a:r>
          </a:p>
          <a:p>
            <a:r>
              <a:rPr lang="es-AR" dirty="0" smtClean="0"/>
              <a:t>Consta de un número indefinido de versos de </a:t>
            </a:r>
            <a:r>
              <a:rPr lang="es-AR" smtClean="0"/>
              <a:t>ocho </a:t>
            </a:r>
            <a:r>
              <a:rPr lang="es-AR" smtClean="0"/>
              <a:t>sílabas </a:t>
            </a:r>
            <a:r>
              <a:rPr lang="es-AR" dirty="0" smtClean="0"/>
              <a:t>con rima asonante en los versos pares.</a:t>
            </a:r>
          </a:p>
          <a:p>
            <a:r>
              <a:rPr lang="es-AR" dirty="0" smtClean="0"/>
              <a:t>Se forma hacia el siglo XIV</a:t>
            </a:r>
          </a:p>
          <a:p>
            <a:r>
              <a:rPr lang="es-AR" dirty="0" smtClean="0"/>
              <a:t>Los versos originales, de 16 </a:t>
            </a:r>
            <a:r>
              <a:rPr lang="es-AR" dirty="0" smtClean="0"/>
              <a:t>sílabas </a:t>
            </a:r>
            <a:r>
              <a:rPr lang="es-AR" dirty="0" smtClean="0"/>
              <a:t>con rima asonante, se dividen en dos de ocho </a:t>
            </a:r>
            <a:r>
              <a:rPr lang="es-AR" dirty="0" smtClean="0"/>
              <a:t>sílabas </a:t>
            </a:r>
            <a:r>
              <a:rPr lang="es-AR" dirty="0" smtClean="0"/>
              <a:t>con rima en los versos pares</a:t>
            </a:r>
          </a:p>
          <a:p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romances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 algunos casos, tras una estrofa, se repite un verso (</a:t>
            </a:r>
            <a:r>
              <a:rPr lang="es-AR" i="1" dirty="0" smtClean="0"/>
              <a:t>estribillo</a:t>
            </a:r>
            <a:r>
              <a:rPr lang="es-AR" dirty="0" smtClean="0"/>
              <a:t>), manteniéndose así la tradición musical</a:t>
            </a:r>
          </a:p>
          <a:p>
            <a:r>
              <a:rPr lang="es-AR" dirty="0" smtClean="0"/>
              <a:t>Suelen empezar en medias res (acción ya empezada) y terminar abruptamente rodeado de misterio que deja el auditorio en suspenso.</a:t>
            </a:r>
          </a:p>
          <a:p>
            <a:r>
              <a:rPr lang="es-AR" dirty="0" smtClean="0"/>
              <a:t>Emplean </a:t>
            </a:r>
            <a:r>
              <a:rPr lang="es-AR" smtClean="0"/>
              <a:t>frecuentemente arcaísmos, </a:t>
            </a:r>
            <a:r>
              <a:rPr lang="es-AR" dirty="0" smtClean="0"/>
              <a:t>vocabulario y formas anticuadas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Los  romances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Temas</a:t>
            </a:r>
          </a:p>
          <a:p>
            <a:r>
              <a:rPr lang="es-AR" dirty="0" smtClean="0"/>
              <a:t>La guerra</a:t>
            </a:r>
          </a:p>
          <a:p>
            <a:r>
              <a:rPr lang="es-AR" dirty="0" smtClean="0"/>
              <a:t> el  heroísmo</a:t>
            </a:r>
          </a:p>
          <a:p>
            <a:r>
              <a:rPr lang="es-AR" dirty="0" smtClean="0"/>
              <a:t>La traición</a:t>
            </a:r>
          </a:p>
          <a:p>
            <a:r>
              <a:rPr lang="es-AR" dirty="0" smtClean="0"/>
              <a:t>El  amor</a:t>
            </a:r>
          </a:p>
          <a:p>
            <a:r>
              <a:rPr lang="es-AR" dirty="0" smtClean="0"/>
              <a:t>El adulterio</a:t>
            </a:r>
          </a:p>
          <a:p>
            <a:r>
              <a:rPr lang="es-AR" dirty="0" smtClean="0"/>
              <a:t>La fidelidad y otros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Tipos de romances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Fronterizos</a:t>
            </a:r>
          </a:p>
          <a:p>
            <a:r>
              <a:rPr lang="es-AR" dirty="0" smtClean="0"/>
              <a:t>Históricos</a:t>
            </a:r>
          </a:p>
          <a:p>
            <a:r>
              <a:rPr lang="es-AR" dirty="0" smtClean="0"/>
              <a:t>Épicos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148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Los romances </vt:lpstr>
      <vt:lpstr>Los romances </vt:lpstr>
      <vt:lpstr>Los romances</vt:lpstr>
      <vt:lpstr>Los  romances</vt:lpstr>
      <vt:lpstr>Tipos de romances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romances </dc:title>
  <dc:creator>Windows User</dc:creator>
  <cp:lastModifiedBy>Windows User</cp:lastModifiedBy>
  <cp:revision>2</cp:revision>
  <dcterms:created xsi:type="dcterms:W3CDTF">2014-01-13T19:27:05Z</dcterms:created>
  <dcterms:modified xsi:type="dcterms:W3CDTF">2014-01-13T19:54:58Z</dcterms:modified>
</cp:coreProperties>
</file>