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66" r:id="rId5"/>
    <p:sldId id="265" r:id="rId6"/>
    <p:sldId id="267" r:id="rId7"/>
    <p:sldId id="268" r:id="rId8"/>
    <p:sldId id="271" r:id="rId9"/>
    <p:sldId id="269" r:id="rId10"/>
    <p:sldId id="270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9767E6-319F-46BB-87BD-35DE1B70E618}" type="datetimeFigureOut">
              <a:rPr lang="es-AR" smtClean="0"/>
              <a:pPr/>
              <a:t>14/05/2013</a:t>
            </a:fld>
            <a:endParaRPr lang="es-A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81AC8B-7404-459B-83A3-109A5E42E33E}" type="slidenum">
              <a:rPr lang="es-AR" smtClean="0"/>
              <a:pPr/>
              <a:t>‹#›</a:t>
            </a:fld>
            <a:endParaRPr lang="es-A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ozvnMZ7Jq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La época del Barroco</a:t>
            </a:r>
            <a:endParaRPr lang="es-AR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Diseños modernos del Barroco</a:t>
            </a:r>
            <a:endParaRPr lang="es-AR" dirty="0"/>
          </a:p>
        </p:txBody>
      </p:sp>
      <p:pic>
        <p:nvPicPr>
          <p:cNvPr id="4" name="Content Placeholder 3" descr="shinybinary-550x7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2445" y="1935163"/>
            <a:ext cx="3119109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música del Barroco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música del Barroco empezó en el siglo XVII hasta la mitad del siglo XVIII.</a:t>
            </a:r>
          </a:p>
          <a:p>
            <a:r>
              <a:rPr lang="es-AR" dirty="0" smtClean="0"/>
              <a:t>Instrumentos comunes (violín, viola, flauta y violonchelo. http://www.youtube.com/watch?v=xozvnMZ7Jq4</a:t>
            </a:r>
            <a:r>
              <a:rPr lang="es-AR" dirty="0" smtClean="0">
                <a:hlinkClick r:id="rId2"/>
              </a:rPr>
              <a:t>http://www.youtube.com/watch?v=xozvnMZ7Jq4</a:t>
            </a:r>
            <a:endParaRPr lang="es-AR" dirty="0" smtClean="0"/>
          </a:p>
          <a:p>
            <a:r>
              <a:rPr lang="es-AR" dirty="0" smtClean="0"/>
              <a:t>El espíritu barroco es </a:t>
            </a:r>
            <a:r>
              <a:rPr lang="es-AR" i="1" u="sng" dirty="0" smtClean="0"/>
              <a:t>cínico y pesimista</a:t>
            </a:r>
            <a:r>
              <a:rPr lang="es-AR" dirty="0" smtClean="0"/>
              <a:t>, contiene muchos juegos de palabras sutiles.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Viene del siglo XVII</a:t>
            </a:r>
          </a:p>
          <a:p>
            <a:r>
              <a:rPr lang="es-AR" dirty="0" smtClean="0"/>
              <a:t>Se dice que es un arte decadente (llama atención sobre su propio carácter artístico).</a:t>
            </a:r>
          </a:p>
          <a:p>
            <a:r>
              <a:rPr lang="es-AR" dirty="0" smtClean="0"/>
              <a:t>Una característica del Barroco es el </a:t>
            </a:r>
            <a:r>
              <a:rPr lang="es-AR" i="1" dirty="0" smtClean="0"/>
              <a:t>ilusionismo</a:t>
            </a:r>
            <a:r>
              <a:rPr lang="es-AR" dirty="0" smtClean="0"/>
              <a:t> – las cosas no son lo que parecen.  Con razón el Barroco se ha calificado como un arte de orden desordenado.</a:t>
            </a:r>
          </a:p>
          <a:p>
            <a:r>
              <a:rPr lang="es-AR" dirty="0" smtClean="0"/>
              <a:t>Muchas de las grandes iglesias y catedrales que se construyeron en Hispanoamérica durante el siglo XVIII siguieron el estilo dinámico del Barroco.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arquitectura del Barroco</a:t>
            </a:r>
            <a:endParaRPr lang="es-AR" dirty="0"/>
          </a:p>
        </p:txBody>
      </p:sp>
      <p:pic>
        <p:nvPicPr>
          <p:cNvPr id="4" name="Content Placeholder 3" descr="Iglesia en Qui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2896" y="1935163"/>
            <a:ext cx="6578208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arquitectura del Barroco</a:t>
            </a:r>
            <a:endParaRPr lang="es-AR" dirty="0"/>
          </a:p>
        </p:txBody>
      </p:sp>
      <p:pic>
        <p:nvPicPr>
          <p:cNvPr id="4" name="Content Placeholder 3" descr="68952655_8b6d8294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8258" y="1935163"/>
            <a:ext cx="56274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arte del Barroco</a:t>
            </a:r>
            <a:endParaRPr lang="es-AR" dirty="0"/>
          </a:p>
        </p:txBody>
      </p:sp>
      <p:pic>
        <p:nvPicPr>
          <p:cNvPr id="4" name="Content Placeholder 3" descr="velazquez-las-menin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1612" y="1935163"/>
            <a:ext cx="3740776" cy="4389437"/>
          </a:xfrm>
        </p:spPr>
      </p:pic>
      <p:sp>
        <p:nvSpPr>
          <p:cNvPr id="5" name="TextBox 4"/>
          <p:cNvSpPr txBox="1"/>
          <p:nvPr/>
        </p:nvSpPr>
        <p:spPr>
          <a:xfrm>
            <a:off x="304800" y="2286000"/>
            <a:ext cx="213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Obras de Velázquez</a:t>
            </a:r>
          </a:p>
          <a:p>
            <a:r>
              <a:rPr lang="es-AR" dirty="0" smtClean="0"/>
              <a:t>cobran un realismo minuciosamente detallado</a:t>
            </a:r>
          </a:p>
          <a:p>
            <a:r>
              <a:rPr lang="es-AR" dirty="0" smtClean="0"/>
              <a:t>Su propósito es evocar pasión y emoción.</a:t>
            </a:r>
          </a:p>
          <a:p>
            <a:r>
              <a:rPr lang="es-AR" dirty="0" smtClean="0"/>
              <a:t>Su arte captura el momento de acción.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arte del Barroco</a:t>
            </a:r>
            <a:endParaRPr lang="es-AR" dirty="0"/>
          </a:p>
        </p:txBody>
      </p:sp>
      <p:pic>
        <p:nvPicPr>
          <p:cNvPr id="6" name="Content Placeholder 5" descr="475px-Caravaggio_MatthewAng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828800"/>
            <a:ext cx="50292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arte del Barroco</a:t>
            </a:r>
            <a:endParaRPr lang="es-AR" dirty="0"/>
          </a:p>
        </p:txBody>
      </p:sp>
      <p:pic>
        <p:nvPicPr>
          <p:cNvPr id="4" name="Content Placeholder 3" descr="3319637054_db60e4341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443" y="1935163"/>
            <a:ext cx="547311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Diseños antiguos del Barroco</a:t>
            </a:r>
            <a:endParaRPr lang="es-AR" dirty="0"/>
          </a:p>
        </p:txBody>
      </p:sp>
      <p:pic>
        <p:nvPicPr>
          <p:cNvPr id="4" name="Content Placeholder 3" descr="1685-mazarin-des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362200"/>
            <a:ext cx="3289300" cy="24217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Diseños modernos del Barroco</a:t>
            </a:r>
            <a:endParaRPr lang="es-AR" dirty="0"/>
          </a:p>
        </p:txBody>
      </p:sp>
      <p:pic>
        <p:nvPicPr>
          <p:cNvPr id="4" name="Content Placeholder 3" descr="floral-baroque-550x4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25750" y="2720181"/>
            <a:ext cx="3492500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757</TotalTime>
  <Words>184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La época del Barroco</vt:lpstr>
      <vt:lpstr>Slide 2</vt:lpstr>
      <vt:lpstr>La arquitectura del Barroco</vt:lpstr>
      <vt:lpstr>La arquitectura del Barroco</vt:lpstr>
      <vt:lpstr>El arte del Barroco</vt:lpstr>
      <vt:lpstr>El arte del Barroco</vt:lpstr>
      <vt:lpstr>El arte del Barroco</vt:lpstr>
      <vt:lpstr>Diseños antiguos del Barroco</vt:lpstr>
      <vt:lpstr>Diseños modernos del Barroco</vt:lpstr>
      <vt:lpstr>Diseños modernos del Barroco</vt:lpstr>
      <vt:lpstr>La música del Barroco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época del barroco</dc:title>
  <dc:creator>Windows User</dc:creator>
  <cp:lastModifiedBy>Windows User</cp:lastModifiedBy>
  <cp:revision>17</cp:revision>
  <dcterms:created xsi:type="dcterms:W3CDTF">2013-04-26T16:14:44Z</dcterms:created>
  <dcterms:modified xsi:type="dcterms:W3CDTF">2013-05-14T18:58:03Z</dcterms:modified>
</cp:coreProperties>
</file>