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984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503AB-41FB-48E8-B2ED-1FA7738593CD}" type="datetimeFigureOut">
              <a:rPr lang="es-AR" smtClean="0"/>
              <a:pPr/>
              <a:t>30/10/2013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33DC2-9DDA-4CF8-AE57-1322DDCDD3FE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503AB-41FB-48E8-B2ED-1FA7738593CD}" type="datetimeFigureOut">
              <a:rPr lang="es-AR" smtClean="0"/>
              <a:pPr/>
              <a:t>30/10/2013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33DC2-9DDA-4CF8-AE57-1322DDCDD3FE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503AB-41FB-48E8-B2ED-1FA7738593CD}" type="datetimeFigureOut">
              <a:rPr lang="es-AR" smtClean="0"/>
              <a:pPr/>
              <a:t>30/10/2013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33DC2-9DDA-4CF8-AE57-1322DDCDD3FE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503AB-41FB-48E8-B2ED-1FA7738593CD}" type="datetimeFigureOut">
              <a:rPr lang="es-AR" smtClean="0"/>
              <a:pPr/>
              <a:t>30/10/2013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33DC2-9DDA-4CF8-AE57-1322DDCDD3FE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503AB-41FB-48E8-B2ED-1FA7738593CD}" type="datetimeFigureOut">
              <a:rPr lang="es-AR" smtClean="0"/>
              <a:pPr/>
              <a:t>30/10/2013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33DC2-9DDA-4CF8-AE57-1322DDCDD3FE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503AB-41FB-48E8-B2ED-1FA7738593CD}" type="datetimeFigureOut">
              <a:rPr lang="es-AR" smtClean="0"/>
              <a:pPr/>
              <a:t>30/10/2013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33DC2-9DDA-4CF8-AE57-1322DDCDD3FE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503AB-41FB-48E8-B2ED-1FA7738593CD}" type="datetimeFigureOut">
              <a:rPr lang="es-AR" smtClean="0"/>
              <a:pPr/>
              <a:t>30/10/2013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33DC2-9DDA-4CF8-AE57-1322DDCDD3FE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503AB-41FB-48E8-B2ED-1FA7738593CD}" type="datetimeFigureOut">
              <a:rPr lang="es-AR" smtClean="0"/>
              <a:pPr/>
              <a:t>30/10/2013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33DC2-9DDA-4CF8-AE57-1322DDCDD3FE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503AB-41FB-48E8-B2ED-1FA7738593CD}" type="datetimeFigureOut">
              <a:rPr lang="es-AR" smtClean="0"/>
              <a:pPr/>
              <a:t>30/10/2013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33DC2-9DDA-4CF8-AE57-1322DDCDD3FE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503AB-41FB-48E8-B2ED-1FA7738593CD}" type="datetimeFigureOut">
              <a:rPr lang="es-AR" smtClean="0"/>
              <a:pPr/>
              <a:t>30/10/2013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33DC2-9DDA-4CF8-AE57-1322DDCDD3FE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503AB-41FB-48E8-B2ED-1FA7738593CD}" type="datetimeFigureOut">
              <a:rPr lang="es-AR" smtClean="0"/>
              <a:pPr/>
              <a:t>30/10/2013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33DC2-9DDA-4CF8-AE57-1322DDCDD3FE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503AB-41FB-48E8-B2ED-1FA7738593CD}" type="datetimeFigureOut">
              <a:rPr lang="es-AR" smtClean="0"/>
              <a:pPr/>
              <a:t>30/10/2013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33DC2-9DDA-4CF8-AE57-1322DDCDD3FE}" type="slidenum">
              <a:rPr lang="es-AR" smtClean="0"/>
              <a:pPr/>
              <a:t>‹#›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/>
          </a:solidFill>
        </p:spPr>
        <p:txBody>
          <a:bodyPr/>
          <a:lstStyle/>
          <a:p>
            <a:r>
              <a:rPr lang="es-AR" dirty="0" smtClean="0">
                <a:solidFill>
                  <a:schemeClr val="bg1"/>
                </a:solidFill>
              </a:rPr>
              <a:t>Calentadita</a:t>
            </a:r>
            <a:endParaRPr lang="es-A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 err="1" smtClean="0"/>
              <a:t>Verbs</a:t>
            </a:r>
            <a:r>
              <a:rPr lang="es-AR" dirty="0" smtClean="0"/>
              <a:t> </a:t>
            </a:r>
            <a:r>
              <a:rPr lang="es-AR" dirty="0" err="1" smtClean="0"/>
              <a:t>you</a:t>
            </a:r>
            <a:r>
              <a:rPr lang="es-AR" dirty="0" smtClean="0"/>
              <a:t> </a:t>
            </a:r>
            <a:r>
              <a:rPr lang="es-AR" dirty="0" err="1" smtClean="0"/>
              <a:t>need</a:t>
            </a:r>
            <a:r>
              <a:rPr lang="es-AR" dirty="0" smtClean="0"/>
              <a:t> </a:t>
            </a:r>
            <a:r>
              <a:rPr lang="es-AR" dirty="0" err="1" smtClean="0"/>
              <a:t>to</a:t>
            </a:r>
            <a:r>
              <a:rPr lang="es-AR" dirty="0" smtClean="0"/>
              <a:t> </a:t>
            </a:r>
            <a:r>
              <a:rPr lang="es-AR" dirty="0" err="1" smtClean="0"/>
              <a:t>know</a:t>
            </a:r>
            <a:endParaRPr lang="es-A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r>
              <a:rPr lang="es-AR" dirty="0" err="1" smtClean="0"/>
              <a:t>To</a:t>
            </a:r>
            <a:r>
              <a:rPr lang="es-AR" dirty="0" smtClean="0"/>
              <a:t> </a:t>
            </a:r>
            <a:r>
              <a:rPr lang="es-AR" dirty="0" err="1" smtClean="0"/>
              <a:t>know</a:t>
            </a:r>
            <a:r>
              <a:rPr lang="es-AR" dirty="0" smtClean="0"/>
              <a:t> (</a:t>
            </a:r>
            <a:r>
              <a:rPr lang="es-AR" dirty="0" err="1" smtClean="0"/>
              <a:t>someone</a:t>
            </a:r>
            <a:r>
              <a:rPr lang="es-AR" dirty="0" smtClean="0"/>
              <a:t>)</a:t>
            </a:r>
          </a:p>
          <a:p>
            <a:r>
              <a:rPr lang="es-AR" dirty="0" err="1" smtClean="0"/>
              <a:t>To</a:t>
            </a:r>
            <a:r>
              <a:rPr lang="es-AR" dirty="0" smtClean="0"/>
              <a:t> </a:t>
            </a:r>
            <a:r>
              <a:rPr lang="es-AR" dirty="0" err="1" smtClean="0"/>
              <a:t>grow</a:t>
            </a:r>
            <a:endParaRPr lang="es-AR" dirty="0" smtClean="0"/>
          </a:p>
          <a:p>
            <a:r>
              <a:rPr lang="es-AR" dirty="0" err="1" smtClean="0"/>
              <a:t>To</a:t>
            </a:r>
            <a:r>
              <a:rPr lang="es-AR" dirty="0" smtClean="0"/>
              <a:t> </a:t>
            </a:r>
            <a:r>
              <a:rPr lang="es-AR" dirty="0" err="1" smtClean="0"/>
              <a:t>obey</a:t>
            </a:r>
            <a:endParaRPr lang="es-AR" dirty="0" smtClean="0"/>
          </a:p>
          <a:p>
            <a:r>
              <a:rPr lang="es-AR" dirty="0" err="1" smtClean="0"/>
              <a:t>To</a:t>
            </a:r>
            <a:r>
              <a:rPr lang="es-AR" dirty="0" smtClean="0"/>
              <a:t> produce</a:t>
            </a:r>
          </a:p>
          <a:p>
            <a:r>
              <a:rPr lang="es-AR" dirty="0" err="1" smtClean="0"/>
              <a:t>To</a:t>
            </a:r>
            <a:r>
              <a:rPr lang="es-AR" dirty="0" smtClean="0"/>
              <a:t> </a:t>
            </a:r>
            <a:r>
              <a:rPr lang="es-AR" dirty="0" err="1" smtClean="0"/>
              <a:t>translate</a:t>
            </a:r>
            <a:endParaRPr lang="es-AR" dirty="0" smtClean="0"/>
          </a:p>
          <a:p>
            <a:r>
              <a:rPr lang="es-AR" dirty="0" err="1" smtClean="0"/>
              <a:t>To</a:t>
            </a:r>
            <a:r>
              <a:rPr lang="es-AR" dirty="0" smtClean="0"/>
              <a:t> </a:t>
            </a:r>
            <a:r>
              <a:rPr lang="es-AR" dirty="0" err="1" smtClean="0"/>
              <a:t>remain</a:t>
            </a:r>
            <a:endParaRPr lang="es-AR" dirty="0" smtClean="0"/>
          </a:p>
          <a:p>
            <a:r>
              <a:rPr lang="es-AR" dirty="0" err="1" smtClean="0"/>
              <a:t>To</a:t>
            </a:r>
            <a:r>
              <a:rPr lang="es-AR" dirty="0" smtClean="0"/>
              <a:t> </a:t>
            </a:r>
            <a:r>
              <a:rPr lang="es-AR" dirty="0" err="1" smtClean="0"/>
              <a:t>offer</a:t>
            </a:r>
            <a:endParaRPr lang="es-AR" dirty="0" smtClean="0"/>
          </a:p>
          <a:p>
            <a:r>
              <a:rPr lang="es-AR" dirty="0" err="1" smtClean="0"/>
              <a:t>To</a:t>
            </a:r>
            <a:r>
              <a:rPr lang="es-AR" dirty="0" smtClean="0"/>
              <a:t> </a:t>
            </a:r>
            <a:r>
              <a:rPr lang="es-AR" dirty="0" err="1" smtClean="0"/>
              <a:t>appear</a:t>
            </a:r>
            <a:endParaRPr lang="es-AR" dirty="0" smtClean="0"/>
          </a:p>
          <a:p>
            <a:r>
              <a:rPr lang="es-AR" dirty="0" err="1" smtClean="0"/>
              <a:t>To</a:t>
            </a:r>
            <a:r>
              <a:rPr lang="es-AR" dirty="0" smtClean="0"/>
              <a:t> show off</a:t>
            </a:r>
          </a:p>
          <a:p>
            <a:endParaRPr lang="es-A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AR" dirty="0" err="1" smtClean="0"/>
              <a:t>Verbs</a:t>
            </a:r>
            <a:r>
              <a:rPr lang="es-AR" dirty="0" smtClean="0"/>
              <a:t> </a:t>
            </a:r>
            <a:r>
              <a:rPr lang="es-AR" dirty="0" err="1" smtClean="0"/>
              <a:t>you</a:t>
            </a:r>
            <a:r>
              <a:rPr lang="es-AR" dirty="0" smtClean="0"/>
              <a:t> </a:t>
            </a:r>
            <a:r>
              <a:rPr lang="es-AR" dirty="0" err="1" smtClean="0"/>
              <a:t>need</a:t>
            </a:r>
            <a:r>
              <a:rPr lang="es-AR" dirty="0" smtClean="0"/>
              <a:t> </a:t>
            </a:r>
            <a:r>
              <a:rPr lang="es-AR" dirty="0" err="1" smtClean="0"/>
              <a:t>to</a:t>
            </a:r>
            <a:r>
              <a:rPr lang="es-AR" dirty="0" smtClean="0"/>
              <a:t> </a:t>
            </a:r>
            <a:r>
              <a:rPr lang="es-AR" dirty="0" err="1" smtClean="0"/>
              <a:t>know</a:t>
            </a:r>
            <a:endParaRPr lang="es-AR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AR" dirty="0" err="1" smtClean="0"/>
              <a:t>to</a:t>
            </a:r>
            <a:r>
              <a:rPr lang="es-AR" dirty="0" smtClean="0"/>
              <a:t> </a:t>
            </a:r>
            <a:r>
              <a:rPr lang="es-AR" dirty="0" err="1" smtClean="0"/>
              <a:t>contribute</a:t>
            </a:r>
            <a:endParaRPr lang="es-AR" dirty="0" smtClean="0"/>
          </a:p>
          <a:p>
            <a:r>
              <a:rPr lang="es-AR" dirty="0" err="1" smtClean="0"/>
              <a:t>To</a:t>
            </a:r>
            <a:r>
              <a:rPr lang="es-AR" dirty="0" smtClean="0"/>
              <a:t> </a:t>
            </a:r>
            <a:r>
              <a:rPr lang="es-AR" dirty="0" err="1" smtClean="0"/>
              <a:t>include</a:t>
            </a:r>
            <a:endParaRPr lang="es-AR" dirty="0" smtClean="0"/>
          </a:p>
          <a:p>
            <a:r>
              <a:rPr lang="es-AR" dirty="0" err="1" smtClean="0"/>
              <a:t>To</a:t>
            </a:r>
            <a:r>
              <a:rPr lang="es-AR" dirty="0" smtClean="0"/>
              <a:t> </a:t>
            </a:r>
            <a:r>
              <a:rPr lang="es-AR" dirty="0" err="1" smtClean="0"/>
              <a:t>flee</a:t>
            </a:r>
            <a:endParaRPr lang="es-AR" dirty="0" smtClean="0"/>
          </a:p>
          <a:p>
            <a:r>
              <a:rPr lang="es-AR" dirty="0" err="1" smtClean="0"/>
              <a:t>To</a:t>
            </a:r>
            <a:r>
              <a:rPr lang="es-AR" dirty="0" smtClean="0"/>
              <a:t> </a:t>
            </a:r>
            <a:r>
              <a:rPr lang="es-AR" dirty="0" err="1" smtClean="0"/>
              <a:t>distribute</a:t>
            </a:r>
            <a:endParaRPr lang="es-AR" dirty="0" smtClean="0"/>
          </a:p>
          <a:p>
            <a:r>
              <a:rPr lang="es-AR" dirty="0" err="1" smtClean="0"/>
              <a:t>To</a:t>
            </a:r>
            <a:r>
              <a:rPr lang="es-AR" dirty="0" smtClean="0"/>
              <a:t> </a:t>
            </a:r>
            <a:r>
              <a:rPr lang="es-AR" dirty="0" err="1" smtClean="0"/>
              <a:t>destroy</a:t>
            </a:r>
            <a:endParaRPr lang="es-AR" dirty="0" smtClean="0"/>
          </a:p>
          <a:p>
            <a:r>
              <a:rPr lang="es-AR" dirty="0" smtClean="0"/>
              <a:t>** </a:t>
            </a:r>
            <a:r>
              <a:rPr lang="es-AR" dirty="0" err="1" smtClean="0"/>
              <a:t>after</a:t>
            </a:r>
            <a:r>
              <a:rPr lang="es-AR" dirty="0" smtClean="0"/>
              <a:t> </a:t>
            </a:r>
            <a:r>
              <a:rPr lang="es-AR" dirty="0" err="1" smtClean="0"/>
              <a:t>you</a:t>
            </a:r>
            <a:r>
              <a:rPr lang="es-AR" dirty="0" smtClean="0"/>
              <a:t> </a:t>
            </a:r>
            <a:r>
              <a:rPr lang="es-AR" dirty="0" err="1" smtClean="0"/>
              <a:t>find</a:t>
            </a:r>
            <a:r>
              <a:rPr lang="es-AR" dirty="0" smtClean="0"/>
              <a:t> </a:t>
            </a:r>
            <a:r>
              <a:rPr lang="es-AR" dirty="0" err="1" smtClean="0"/>
              <a:t>the</a:t>
            </a:r>
            <a:r>
              <a:rPr lang="es-AR" dirty="0" smtClean="0"/>
              <a:t> </a:t>
            </a:r>
            <a:r>
              <a:rPr lang="es-AR" dirty="0" err="1" smtClean="0"/>
              <a:t>meaning</a:t>
            </a:r>
            <a:r>
              <a:rPr lang="es-AR" dirty="0" smtClean="0"/>
              <a:t> in </a:t>
            </a:r>
            <a:r>
              <a:rPr lang="es-AR" dirty="0" err="1" smtClean="0"/>
              <a:t>Spanish</a:t>
            </a:r>
            <a:r>
              <a:rPr lang="es-AR" dirty="0" smtClean="0"/>
              <a:t>, note </a:t>
            </a:r>
            <a:r>
              <a:rPr lang="es-AR" dirty="0" err="1" smtClean="0"/>
              <a:t>what</a:t>
            </a:r>
            <a:r>
              <a:rPr lang="es-AR" dirty="0" smtClean="0"/>
              <a:t> </a:t>
            </a:r>
            <a:r>
              <a:rPr lang="es-AR" dirty="0" err="1" smtClean="0"/>
              <a:t>they</a:t>
            </a:r>
            <a:r>
              <a:rPr lang="es-AR" dirty="0" smtClean="0"/>
              <a:t> </a:t>
            </a:r>
            <a:r>
              <a:rPr lang="es-AR" dirty="0" err="1" smtClean="0"/>
              <a:t>have</a:t>
            </a:r>
            <a:r>
              <a:rPr lang="es-AR" dirty="0" smtClean="0"/>
              <a:t> in </a:t>
            </a:r>
            <a:r>
              <a:rPr lang="es-AR" dirty="0" err="1" smtClean="0"/>
              <a:t>common</a:t>
            </a:r>
            <a:r>
              <a:rPr lang="es-AR" smtClean="0"/>
              <a:t>.</a:t>
            </a:r>
            <a:endParaRPr lang="es-A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Calentadita</vt:lpstr>
    </vt:vector>
  </TitlesOfParts>
  <Company>Austin Independent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Calentadita</dc:title>
  <dc:creator>Windows User</dc:creator>
  <cp:lastModifiedBy>Windows User</cp:lastModifiedBy>
  <cp:revision>2</cp:revision>
  <dcterms:created xsi:type="dcterms:W3CDTF">2013-10-30T16:19:32Z</dcterms:created>
  <dcterms:modified xsi:type="dcterms:W3CDTF">2013-10-30T19:16:12Z</dcterms:modified>
</cp:coreProperties>
</file>